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68" r:id="rId5"/>
    <p:sldId id="26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6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B8DCE-74E7-4453-96DA-268FB775CDF7}" type="datetimeFigureOut">
              <a:rPr lang="en-US" smtClean="0"/>
              <a:pPr/>
              <a:t>6/23/2009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6E687-7656-49BB-829F-65EAD5D5CB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6D49-DD3A-49EC-A889-488E3CBBD90D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07D58-5409-4FB8-B6CD-F7CF4645E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F248C-545E-4EFC-AD87-37E02A78AD32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9C3C6-7321-45FC-B644-3D8C27C4E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C1BE4-E1B0-43AD-8525-15A4C4ED4701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AFBD7-68E0-4BFD-B30C-E5E7A9B9F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F6DC8-E199-4476-9015-A50FED53DE23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4830D-10C0-405B-89FB-7922E2ECD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CD135-3B51-4394-839F-6AEF790004B2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C168-AC55-43A3-9A7D-06D5D5C23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47D32-47F4-4D8A-818C-8D55B3C11CDD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92499-9C0A-4446-B322-70BAF0DB6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39B5C-D017-41D6-BCE7-549564927B18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09F29-B235-4A77-82CE-7E27995C3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09FFD-4958-4613-BAA1-5D270154E8DD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EA66-BFBE-4C21-B48F-32C6A3B00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70789-9776-4CE3-8369-2DF233E9CFE9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7A7A-64D4-4D20-95E2-C13B05025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8444D-BF19-4F69-9D81-D5D52DC96F20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516E4-814B-424D-8FDC-8721BE051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F892-6EC3-46FE-8E3F-DEC6445DEA02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6543-E264-45D4-B99A-CCF08737B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963413-7A75-4382-8061-F772EC910318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1ECF95-BA63-47BD-AC10-A8AFF5715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8.wav"/><Relationship Id="rId13" Type="http://schemas.openxmlformats.org/officeDocument/2006/relationships/image" Target="../media/image4.png"/><Relationship Id="rId18" Type="http://schemas.openxmlformats.org/officeDocument/2006/relationships/image" Target="../media/image9.png"/><Relationship Id="rId26" Type="http://schemas.openxmlformats.org/officeDocument/2006/relationships/image" Target="../media/image17.png"/><Relationship Id="rId3" Type="http://schemas.openxmlformats.org/officeDocument/2006/relationships/audio" Target="../media/audio3.wav"/><Relationship Id="rId21" Type="http://schemas.openxmlformats.org/officeDocument/2006/relationships/image" Target="../media/image12.png"/><Relationship Id="rId7" Type="http://schemas.openxmlformats.org/officeDocument/2006/relationships/audio" Target="../media/audio7.wav"/><Relationship Id="rId12" Type="http://schemas.openxmlformats.org/officeDocument/2006/relationships/image" Target="../media/image3.png"/><Relationship Id="rId17" Type="http://schemas.openxmlformats.org/officeDocument/2006/relationships/image" Target="../media/image8.png"/><Relationship Id="rId25" Type="http://schemas.openxmlformats.org/officeDocument/2006/relationships/image" Target="../media/image16.png"/><Relationship Id="rId2" Type="http://schemas.openxmlformats.org/officeDocument/2006/relationships/audio" Target="../media/audio2.wav"/><Relationship Id="rId16" Type="http://schemas.openxmlformats.org/officeDocument/2006/relationships/image" Target="../media/image7.png"/><Relationship Id="rId20" Type="http://schemas.openxmlformats.org/officeDocument/2006/relationships/image" Target="../media/image11.png"/><Relationship Id="rId1" Type="http://schemas.openxmlformats.org/officeDocument/2006/relationships/audio" Target="../media/audio1.wav"/><Relationship Id="rId6" Type="http://schemas.openxmlformats.org/officeDocument/2006/relationships/audio" Target="../media/audio6.wav"/><Relationship Id="rId11" Type="http://schemas.openxmlformats.org/officeDocument/2006/relationships/image" Target="../media/image2.png"/><Relationship Id="rId24" Type="http://schemas.openxmlformats.org/officeDocument/2006/relationships/image" Target="../media/image15.png"/><Relationship Id="rId5" Type="http://schemas.openxmlformats.org/officeDocument/2006/relationships/audio" Target="../media/audio5.wav"/><Relationship Id="rId15" Type="http://schemas.openxmlformats.org/officeDocument/2006/relationships/image" Target="../media/image6.png"/><Relationship Id="rId23" Type="http://schemas.openxmlformats.org/officeDocument/2006/relationships/image" Target="../media/image14.png"/><Relationship Id="rId10" Type="http://schemas.openxmlformats.org/officeDocument/2006/relationships/image" Target="../media/image1.png"/><Relationship Id="rId19" Type="http://schemas.openxmlformats.org/officeDocument/2006/relationships/image" Target="../media/image10.png"/><Relationship Id="rId4" Type="http://schemas.openxmlformats.org/officeDocument/2006/relationships/audio" Target="../media/audio4.wav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5.png"/><Relationship Id="rId2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6.wav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17.png"/><Relationship Id="rId3" Type="http://schemas.openxmlformats.org/officeDocument/2006/relationships/audio" Target="../media/audio11.wav"/><Relationship Id="rId21" Type="http://schemas.openxmlformats.org/officeDocument/2006/relationships/image" Target="../media/image34.png"/><Relationship Id="rId7" Type="http://schemas.openxmlformats.org/officeDocument/2006/relationships/audio" Target="../media/audio15.wav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2" Type="http://schemas.openxmlformats.org/officeDocument/2006/relationships/audio" Target="../media/audio10.wav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1.png"/><Relationship Id="rId1" Type="http://schemas.openxmlformats.org/officeDocument/2006/relationships/audio" Target="../media/audio9.wav"/><Relationship Id="rId6" Type="http://schemas.openxmlformats.org/officeDocument/2006/relationships/audio" Target="../media/audio14.wav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5" Type="http://schemas.openxmlformats.org/officeDocument/2006/relationships/audio" Target="../media/audio13.wav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0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audio" Target="../media/audio12.wav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2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10.png"/><Relationship Id="rId3" Type="http://schemas.openxmlformats.org/officeDocument/2006/relationships/image" Target="../media/image47.png"/><Relationship Id="rId7" Type="http://schemas.openxmlformats.org/officeDocument/2006/relationships/image" Target="../media/image7.png"/><Relationship Id="rId12" Type="http://schemas.openxmlformats.org/officeDocument/2006/relationships/image" Target="../media/image3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23.png"/><Relationship Id="rId5" Type="http://schemas.openxmlformats.org/officeDocument/2006/relationships/image" Target="../media/image49.png"/><Relationship Id="rId10" Type="http://schemas.openxmlformats.org/officeDocument/2006/relationships/image" Target="../media/image4.png"/><Relationship Id="rId4" Type="http://schemas.openxmlformats.org/officeDocument/2006/relationships/image" Target="../media/image48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0"/>
            <a:ext cx="17430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0"/>
            <a:ext cx="18859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1828800"/>
            <a:ext cx="1609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828800"/>
            <a:ext cx="167640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0"/>
            <a:ext cx="1828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0"/>
            <a:ext cx="17430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124200"/>
            <a:ext cx="17145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1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3048000"/>
            <a:ext cx="16668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7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2590800"/>
            <a:ext cx="19907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9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4953000"/>
            <a:ext cx="17526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20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1905000"/>
            <a:ext cx="16668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21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1600200"/>
            <a:ext cx="16668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23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4800600"/>
            <a:ext cx="18097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4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4648200"/>
            <a:ext cx="1828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7239000" y="3505200"/>
            <a:ext cx="1447800" cy="1447800"/>
          </a:xfrm>
          <a:prstGeom prst="ellipse">
            <a:avLst/>
          </a:prstGeom>
          <a:solidFill>
            <a:srgbClr val="7030A0">
              <a:alpha val="88000"/>
            </a:srgb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105400"/>
            <a:ext cx="154120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25" cstate="print"/>
          <a:stretch>
            <a:fillRect/>
          </a:stretch>
        </p:blipFill>
        <p:spPr>
          <a:xfrm>
            <a:off x="1905000" y="2438400"/>
            <a:ext cx="304800" cy="304800"/>
          </a:xfrm>
          <a:prstGeom prst="rect">
            <a:avLst/>
          </a:prstGeom>
        </p:spPr>
      </p:pic>
      <p:pic>
        <p:nvPicPr>
          <p:cNvPr id="1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4038600" y="2438400"/>
            <a:ext cx="304800" cy="304800"/>
          </a:xfrm>
          <a:prstGeom prst="rect">
            <a:avLst/>
          </a:prstGeom>
        </p:spPr>
      </p:pic>
      <p:pic>
        <p:nvPicPr>
          <p:cNvPr id="20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6400800" y="2362200"/>
            <a:ext cx="304800" cy="304800"/>
          </a:xfrm>
          <a:prstGeom prst="rect">
            <a:avLst/>
          </a:prstGeom>
        </p:spPr>
      </p:pic>
      <p:pic>
        <p:nvPicPr>
          <p:cNvPr id="21" name="Recorded Sound">
            <a:hlinkClick r:id="" action="ppaction://media"/>
          </p:cNvPr>
          <p:cNvPicPr>
            <a:picLocks noRot="1" noChangeAspect="1"/>
          </p:cNvPicPr>
          <p:nvPr>
            <a:wavAudioFile r:embed="rId4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8686800" y="2438400"/>
            <a:ext cx="304800" cy="304800"/>
          </a:xfrm>
          <a:prstGeom prst="rect">
            <a:avLst/>
          </a:prstGeom>
        </p:spPr>
      </p:pic>
      <p:pic>
        <p:nvPicPr>
          <p:cNvPr id="22" name="Recorded Sound">
            <a:hlinkClick r:id="" action="ppaction://media"/>
          </p:cNvPr>
          <p:cNvPicPr>
            <a:picLocks noRot="1" noChangeAspect="1"/>
          </p:cNvPicPr>
          <p:nvPr>
            <a:wavAudioFile r:embed="rId5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1752600" y="5334000"/>
            <a:ext cx="304800" cy="304800"/>
          </a:xfrm>
          <a:prstGeom prst="rect">
            <a:avLst/>
          </a:prstGeom>
        </p:spPr>
      </p:pic>
      <p:pic>
        <p:nvPicPr>
          <p:cNvPr id="23" name="Recorded Sound">
            <a:hlinkClick r:id="" action="ppaction://media"/>
          </p:cNvPr>
          <p:cNvPicPr>
            <a:picLocks noRot="1" noChangeAspect="1"/>
          </p:cNvPicPr>
          <p:nvPr>
            <a:wavAudioFile r:embed="rId6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4038600" y="5410200"/>
            <a:ext cx="304800" cy="304800"/>
          </a:xfrm>
          <a:prstGeom prst="rect">
            <a:avLst/>
          </a:prstGeom>
        </p:spPr>
      </p:pic>
      <p:pic>
        <p:nvPicPr>
          <p:cNvPr id="24" name="Recorded Sound">
            <a:hlinkClick r:id="" action="ppaction://media"/>
          </p:cNvPr>
          <p:cNvPicPr>
            <a:picLocks noRot="1" noChangeAspect="1"/>
          </p:cNvPicPr>
          <p:nvPr>
            <a:wavAudioFile r:embed="rId7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6400800" y="5257800"/>
            <a:ext cx="304800" cy="304800"/>
          </a:xfrm>
          <a:prstGeom prst="rect">
            <a:avLst/>
          </a:prstGeom>
        </p:spPr>
      </p:pic>
      <p:pic>
        <p:nvPicPr>
          <p:cNvPr id="25" name="Recorded Sound">
            <a:hlinkClick r:id="" action="ppaction://media"/>
          </p:cNvPr>
          <p:cNvPicPr>
            <a:picLocks noRot="1" noChangeAspect="1"/>
          </p:cNvPicPr>
          <p:nvPr>
            <a:wavAudioFile r:embed="rId8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8458200" y="5334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2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0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2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20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2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1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300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1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2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1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495800"/>
            <a:ext cx="411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8100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1066800" y="2133600"/>
            <a:ext cx="5791200" cy="1524000"/>
            <a:chOff x="1066800" y="2133600"/>
            <a:chExt cx="5791200" cy="1524000"/>
          </a:xfrm>
        </p:grpSpPr>
        <p:grpSp>
          <p:nvGrpSpPr>
            <p:cNvPr id="6" name="Group 5"/>
            <p:cNvGrpSpPr/>
            <p:nvPr/>
          </p:nvGrpSpPr>
          <p:grpSpPr>
            <a:xfrm>
              <a:off x="1066800" y="2133600"/>
              <a:ext cx="5791200" cy="1524000"/>
              <a:chOff x="1066800" y="2133600"/>
              <a:chExt cx="5791200" cy="1524000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66800" y="2133600"/>
                <a:ext cx="5791200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10000" y="2590800"/>
                <a:ext cx="665328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10000" y="2286000"/>
              <a:ext cx="711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0"/>
            <a:ext cx="28384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1825" y="228600"/>
            <a:ext cx="21621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124200"/>
            <a:ext cx="19621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2743200"/>
            <a:ext cx="21812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3581400"/>
            <a:ext cx="2038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0"/>
            <a:ext cx="15430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3048000"/>
            <a:ext cx="18383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133600"/>
            <a:ext cx="198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5562600"/>
            <a:ext cx="19716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5029200"/>
            <a:ext cx="20478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2209800"/>
            <a:ext cx="1943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5334000"/>
            <a:ext cx="20669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1905000"/>
            <a:ext cx="1847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C:\Users\Ji Jing\AppData\Local\Microsoft\Windows\Temporary Internet Files\Content.IE5\P1DTEVSF\MCj04369060000[1]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819400" y="304800"/>
            <a:ext cx="1714500" cy="1714500"/>
          </a:xfrm>
          <a:prstGeom prst="rect">
            <a:avLst/>
          </a:prstGeom>
          <a:noFill/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2286000"/>
            <a:ext cx="11239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5105400"/>
            <a:ext cx="15621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26" cstate="print"/>
          <a:stretch>
            <a:fillRect/>
          </a:stretch>
        </p:blipFill>
        <p:spPr>
          <a:xfrm>
            <a:off x="2438400" y="2286000"/>
            <a:ext cx="304800" cy="304800"/>
          </a:xfrm>
          <a:prstGeom prst="rect">
            <a:avLst/>
          </a:prstGeom>
        </p:spPr>
      </p:pic>
      <p:pic>
        <p:nvPicPr>
          <p:cNvPr id="1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27" cstate="print"/>
          <a:stretch>
            <a:fillRect/>
          </a:stretch>
        </p:blipFill>
        <p:spPr>
          <a:xfrm>
            <a:off x="3962400" y="2743200"/>
            <a:ext cx="304800" cy="304800"/>
          </a:xfrm>
          <a:prstGeom prst="rect">
            <a:avLst/>
          </a:prstGeom>
        </p:spPr>
      </p:pic>
      <p:pic>
        <p:nvPicPr>
          <p:cNvPr id="20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28" cstate="print"/>
          <a:stretch>
            <a:fillRect/>
          </a:stretch>
        </p:blipFill>
        <p:spPr>
          <a:xfrm>
            <a:off x="6248400" y="2438400"/>
            <a:ext cx="304800" cy="304800"/>
          </a:xfrm>
          <a:prstGeom prst="rect">
            <a:avLst/>
          </a:prstGeom>
        </p:spPr>
      </p:pic>
      <p:pic>
        <p:nvPicPr>
          <p:cNvPr id="21" name="Recorded Sound">
            <a:hlinkClick r:id="" action="ppaction://media"/>
          </p:cNvPr>
          <p:cNvPicPr>
            <a:picLocks noRot="1" noChangeAspect="1"/>
          </p:cNvPicPr>
          <p:nvPr>
            <a:wavAudioFile r:embed="rId4" name="Recorded Sound"/>
          </p:nvPr>
        </p:nvPicPr>
        <p:blipFill>
          <a:blip r:embed="rId29" cstate="print"/>
          <a:stretch>
            <a:fillRect/>
          </a:stretch>
        </p:blipFill>
        <p:spPr>
          <a:xfrm>
            <a:off x="8686800" y="2057400"/>
            <a:ext cx="304800" cy="304800"/>
          </a:xfrm>
          <a:prstGeom prst="rect">
            <a:avLst/>
          </a:prstGeom>
        </p:spPr>
      </p:pic>
      <p:pic>
        <p:nvPicPr>
          <p:cNvPr id="22" name="Recorded Sound">
            <a:hlinkClick r:id="" action="ppaction://media"/>
          </p:cNvPr>
          <p:cNvPicPr>
            <a:picLocks noRot="1" noChangeAspect="1"/>
          </p:cNvPicPr>
          <p:nvPr>
            <a:wavAudioFile r:embed="rId5" name="Recorded Sound"/>
          </p:nvPr>
        </p:nvPicPr>
        <p:blipFill>
          <a:blip r:embed="rId29" cstate="print"/>
          <a:stretch>
            <a:fillRect/>
          </a:stretch>
        </p:blipFill>
        <p:spPr>
          <a:xfrm>
            <a:off x="1981200" y="5181600"/>
            <a:ext cx="304800" cy="304800"/>
          </a:xfrm>
          <a:prstGeom prst="rect">
            <a:avLst/>
          </a:prstGeom>
        </p:spPr>
      </p:pic>
      <p:pic>
        <p:nvPicPr>
          <p:cNvPr id="23" name="Recorded Sound">
            <a:hlinkClick r:id="" action="ppaction://media"/>
          </p:cNvPr>
          <p:cNvPicPr>
            <a:picLocks noRot="1" noChangeAspect="1"/>
          </p:cNvPicPr>
          <p:nvPr>
            <a:wavAudioFile r:embed="rId6" name="Recorded Sound"/>
          </p:nvPr>
        </p:nvPicPr>
        <p:blipFill>
          <a:blip r:embed="rId29" cstate="print"/>
          <a:stretch>
            <a:fillRect/>
          </a:stretch>
        </p:blipFill>
        <p:spPr>
          <a:xfrm>
            <a:off x="4267200" y="5181600"/>
            <a:ext cx="304800" cy="304800"/>
          </a:xfrm>
          <a:prstGeom prst="rect">
            <a:avLst/>
          </a:prstGeom>
        </p:spPr>
      </p:pic>
      <p:pic>
        <p:nvPicPr>
          <p:cNvPr id="24" name="Recorded Sound">
            <a:hlinkClick r:id="" action="ppaction://media"/>
          </p:cNvPr>
          <p:cNvPicPr>
            <a:picLocks noRot="1" noChangeAspect="1"/>
          </p:cNvPicPr>
          <p:nvPr>
            <a:wavAudioFile r:embed="rId7" name="Recorded Sound"/>
          </p:nvPr>
        </p:nvPicPr>
        <p:blipFill>
          <a:blip r:embed="rId29" cstate="print"/>
          <a:stretch>
            <a:fillRect/>
          </a:stretch>
        </p:blipFill>
        <p:spPr>
          <a:xfrm>
            <a:off x="6400800" y="4800600"/>
            <a:ext cx="304800" cy="304800"/>
          </a:xfrm>
          <a:prstGeom prst="rect">
            <a:avLst/>
          </a:prstGeom>
        </p:spPr>
      </p:pic>
      <p:pic>
        <p:nvPicPr>
          <p:cNvPr id="25" name="Recorded Sound">
            <a:hlinkClick r:id="" action="ppaction://media"/>
          </p:cNvPr>
          <p:cNvPicPr>
            <a:picLocks noRot="1" noChangeAspect="1"/>
          </p:cNvPicPr>
          <p:nvPr>
            <a:wavAudioFile r:embed="rId8" name="Recorded Sound"/>
          </p:nvPr>
        </p:nvPicPr>
        <p:blipFill>
          <a:blip r:embed="rId29" cstate="print"/>
          <a:stretch>
            <a:fillRect/>
          </a:stretch>
        </p:blipFill>
        <p:spPr>
          <a:xfrm>
            <a:off x="8534400" y="5257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2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2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0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2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0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2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9" dur="20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2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1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200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1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2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1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33400"/>
            <a:ext cx="2508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419600"/>
            <a:ext cx="38862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1371600" y="2362200"/>
            <a:ext cx="5591175" cy="1428750"/>
            <a:chOff x="1371600" y="2362200"/>
            <a:chExt cx="5591175" cy="1428750"/>
          </a:xfrm>
        </p:grpSpPr>
        <p:grpSp>
          <p:nvGrpSpPr>
            <p:cNvPr id="7" name="Group 6"/>
            <p:cNvGrpSpPr/>
            <p:nvPr/>
          </p:nvGrpSpPr>
          <p:grpSpPr>
            <a:xfrm>
              <a:off x="1371600" y="2362200"/>
              <a:ext cx="5591175" cy="1428750"/>
              <a:chOff x="1371600" y="2362200"/>
              <a:chExt cx="5591175" cy="142875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71600" y="2362200"/>
                <a:ext cx="5591175" cy="1428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14800" y="2514600"/>
                <a:ext cx="609600" cy="333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14800" y="2819400"/>
                <a:ext cx="665328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14800" y="2514600"/>
              <a:ext cx="657225" cy="299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57200"/>
            <a:ext cx="60864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219200"/>
            <a:ext cx="7048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219200"/>
            <a:ext cx="18669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1981200"/>
            <a:ext cx="1619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048000"/>
            <a:ext cx="115326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4724400"/>
            <a:ext cx="1333500" cy="154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3124200"/>
            <a:ext cx="1066800" cy="12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4343400"/>
            <a:ext cx="1295400" cy="62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4114800"/>
            <a:ext cx="1066800" cy="103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4724400"/>
            <a:ext cx="1828800" cy="149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60960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9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5793754"/>
            <a:ext cx="1295400" cy="106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28600"/>
            <a:ext cx="28384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514600"/>
            <a:ext cx="21621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4114800"/>
            <a:ext cx="19621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200400"/>
            <a:ext cx="21812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2590800"/>
            <a:ext cx="2038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267200"/>
            <a:ext cx="15430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838200"/>
            <a:ext cx="18383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C:\Users\Ji Jing\AppData\Local\Microsoft\Windows\Temporary Internet Files\Content.IE5\P1DTEVSF\MCj0436906000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9000" y="3810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ral test material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Oral test materials</Template>
  <TotalTime>5222</TotalTime>
  <Words>0</Words>
  <Application>Microsoft Office PowerPoint</Application>
  <PresentationFormat>On-screen Show (4:3)</PresentationFormat>
  <Paragraphs>0</Paragraphs>
  <Slides>6</Slides>
  <Notes>0</Notes>
  <HiddenSlides>0</HiddenSlides>
  <MMClips>16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Oral test materials</vt:lpstr>
      <vt:lpstr>Slide 1</vt:lpstr>
      <vt:lpstr>Slide 2</vt:lpstr>
      <vt:lpstr>Slide 3</vt:lpstr>
      <vt:lpstr>Slide 4</vt:lpstr>
      <vt:lpstr>Slide 5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 Jin</dc:creator>
  <cp:lastModifiedBy>student</cp:lastModifiedBy>
  <cp:revision>173</cp:revision>
  <dcterms:created xsi:type="dcterms:W3CDTF">2009-04-13T02:20:15Z</dcterms:created>
  <dcterms:modified xsi:type="dcterms:W3CDTF">2009-06-23T13:22:24Z</dcterms:modified>
</cp:coreProperties>
</file>